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83" r:id="rId3"/>
    <p:sldId id="279" r:id="rId4"/>
    <p:sldId id="276" r:id="rId6"/>
    <p:sldId id="307" r:id="rId7"/>
    <p:sldId id="432" r:id="rId8"/>
    <p:sldId id="435" r:id="rId9"/>
    <p:sldId id="436" r:id="rId10"/>
    <p:sldId id="413" r:id="rId11"/>
    <p:sldId id="437" r:id="rId12"/>
    <p:sldId id="438" r:id="rId13"/>
    <p:sldId id="439" r:id="rId14"/>
    <p:sldId id="440" r:id="rId15"/>
    <p:sldId id="441" r:id="rId16"/>
    <p:sldId id="26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D9E9A"/>
    <a:srgbClr val="1D425F"/>
    <a:srgbClr val="1F2F51"/>
    <a:srgbClr val="35897A"/>
    <a:srgbClr val="31897B"/>
    <a:srgbClr val="262544"/>
    <a:srgbClr val="D0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456" y="24"/>
      </p:cViewPr>
      <p:guideLst>
        <p:guide orient="horz" pos="2079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C4F95-8A7E-4E3A-A81A-46698D4AFF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FB3E-B9B9-4EA0-9BE1-D3F7D66EAD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FB3E-B9B9-4EA0-9BE1-D3F7D66EAD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/分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:\Users\Administrator\Desktop\星空 (1).jpg星空 (1)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4450" y="-17145"/>
            <a:ext cx="12328525" cy="68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 userDrawn="1"/>
        </p:nvSpPr>
        <p:spPr>
          <a:xfrm>
            <a:off x="-23495" y="-41275"/>
            <a:ext cx="12286615" cy="6876415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5000"/>
                </a:schemeClr>
              </a:gs>
              <a:gs pos="32500">
                <a:schemeClr val="bg1">
                  <a:lumMod val="95000"/>
                </a:schemeClr>
              </a:gs>
              <a:gs pos="18000">
                <a:schemeClr val="accent1">
                  <a:lumMod val="5000"/>
                  <a:lumOff val="95000"/>
                </a:schemeClr>
              </a:gs>
              <a:gs pos="9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/>
        </p:nvSpPr>
        <p:spPr>
          <a:xfrm>
            <a:off x="838151" y="2888558"/>
            <a:ext cx="10515600" cy="7669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转PDF操作文档</a:t>
            </a:r>
            <a:endParaRPr lang="zh-CN" altLang="en-US" b="1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8450098" y="3271977"/>
            <a:ext cx="1901559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2054339" y="3291662"/>
            <a:ext cx="162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450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3、点击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点击选择文件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21" name="图片 -2147482622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400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450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4、</a:t>
            </a:r>
            <a:r>
              <a:rPr 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在弹出框中</a:t>
            </a:r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找到图片所存放的位置，然后打开</a:t>
            </a:r>
            <a:endParaRPr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22" name="图片 -2147482623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400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450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5、转换完成</a:t>
            </a:r>
            <a:r>
              <a:rPr 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后，</a:t>
            </a:r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点</a:t>
            </a:r>
            <a:r>
              <a:rPr 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立即下载</a:t>
            </a:r>
            <a:r>
              <a:rPr 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，下载到本地电脑上</a:t>
            </a:r>
            <a:endParaRPr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1310" y="2691130"/>
            <a:ext cx="22199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一定要记住PDF</a:t>
            </a:r>
            <a:endParaRPr sz="20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文档存放的位置</a:t>
            </a:r>
            <a:endParaRPr sz="20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方便自己查找</a:t>
            </a:r>
            <a:endParaRPr lang="zh-CN" altLang="en-US" sz="20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-2147482620" name="图片 -2147482621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400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580"/>
            <a:ext cx="7910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6、</a:t>
            </a:r>
            <a:r>
              <a:rPr 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找到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转换好了的PDF格式文件，然后上传该文件即可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-2147482613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225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2737" y="2967530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谢谢聆听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76234" y="3939074"/>
            <a:ext cx="8238263" cy="584775"/>
            <a:chOff x="2351584" y="3029773"/>
            <a:chExt cx="8238263" cy="584775"/>
          </a:xfrm>
        </p:grpSpPr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3912394" y="3029773"/>
              <a:ext cx="47758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 for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listenling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!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原创设计小乖qq:2013440355"/>
            <p:cNvCxnSpPr>
              <a:cxnSpLocks noChangeShapeType="1"/>
              <a:stCxn id="6" idx="3"/>
            </p:cNvCxnSpPr>
            <p:nvPr/>
          </p:nvCxnSpPr>
          <p:spPr bwMode="auto">
            <a:xfrm>
              <a:off x="8688288" y="3322161"/>
              <a:ext cx="190155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直接连接符 7"/>
            <p:cNvCxnSpPr>
              <a:cxnSpLocks noChangeShapeType="1"/>
              <a:endCxn id="6" idx="1"/>
            </p:cNvCxnSpPr>
            <p:nvPr/>
          </p:nvCxnSpPr>
          <p:spPr bwMode="auto">
            <a:xfrm>
              <a:off x="2351584" y="3322161"/>
              <a:ext cx="16200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>
            <p:custDataLst>
              <p:tags r:id="rId1"/>
            </p:custDataLst>
          </p:nvPr>
        </p:nvSpPr>
        <p:spPr>
          <a:xfrm>
            <a:off x="1551318" y="2214564"/>
            <a:ext cx="1895475" cy="1635125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>
            <p:custDataLst>
              <p:tags r:id="rId2"/>
            </p:custDataLst>
          </p:nvPr>
        </p:nvSpPr>
        <p:spPr>
          <a:xfrm>
            <a:off x="1332243" y="1955800"/>
            <a:ext cx="2333625" cy="2012950"/>
          </a:xfrm>
          <a:prstGeom prst="triangle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" name="直接连接符 3"/>
          <p:cNvCxnSpPr>
            <a:stCxn id="3" idx="3"/>
          </p:cNvCxnSpPr>
          <p:nvPr>
            <p:custDataLst>
              <p:tags r:id="rId3"/>
            </p:custDataLst>
          </p:nvPr>
        </p:nvCxnSpPr>
        <p:spPr>
          <a:xfrm>
            <a:off x="2499360" y="3968750"/>
            <a:ext cx="0" cy="289242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305425" y="2521585"/>
            <a:ext cx="6255385" cy="400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下载“迅读PDF大师”转PDF操作文档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>
            <a:off x="4874737" y="2334479"/>
            <a:ext cx="498475" cy="6492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553467" y="2086498"/>
            <a:ext cx="385762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305567" y="3901658"/>
            <a:ext cx="4567237" cy="400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在线转PDF操作文档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 flipH="1">
            <a:off x="4874737" y="3712746"/>
            <a:ext cx="498475" cy="650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553467" y="3464765"/>
            <a:ext cx="385762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0"/>
            </p:custDataLst>
          </p:nvPr>
        </p:nvCxnSpPr>
        <p:spPr>
          <a:xfrm flipH="1">
            <a:off x="2496820" y="0"/>
            <a:ext cx="38735" cy="189547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1"/>
            </p:custDataLst>
          </p:nvPr>
        </p:nvCxnSpPr>
        <p:spPr>
          <a:xfrm flipH="1">
            <a:off x="2800985" y="-22860"/>
            <a:ext cx="50800" cy="247332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2"/>
            </p:custDataLst>
          </p:nvPr>
        </p:nvCxnSpPr>
        <p:spPr>
          <a:xfrm flipH="1">
            <a:off x="2169160" y="-26035"/>
            <a:ext cx="50800" cy="247332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3"/>
            </p:custDataLst>
          </p:nvPr>
        </p:nvCxnSpPr>
        <p:spPr>
          <a:xfrm>
            <a:off x="2169160" y="3968750"/>
            <a:ext cx="0" cy="289242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>
            <a:off x="2800985" y="3965575"/>
            <a:ext cx="0" cy="2892425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54658" y="1330549"/>
            <a:ext cx="4630685" cy="3940333"/>
            <a:chOff x="5913" y="2095"/>
            <a:chExt cx="7292" cy="6205"/>
          </a:xfrm>
        </p:grpSpPr>
        <p:sp>
          <p:nvSpPr>
            <p:cNvPr id="40" name="文本框 70"/>
            <p:cNvSpPr txBox="1">
              <a:spLocks noChangeArrowheads="1"/>
            </p:cNvSpPr>
            <p:nvPr/>
          </p:nvSpPr>
          <p:spPr bwMode="auto">
            <a:xfrm>
              <a:off x="7673" y="3318"/>
              <a:ext cx="3735" cy="20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defTabSz="1103630"/>
              <a:r>
                <a:rPr lang="en-US" altLang="zh-CN" sz="8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88"/>
            <p:cNvGrpSpPr/>
            <p:nvPr/>
          </p:nvGrpSpPr>
          <p:grpSpPr bwMode="auto">
            <a:xfrm>
              <a:off x="5964" y="5346"/>
              <a:ext cx="7241" cy="126"/>
              <a:chOff x="0" y="0"/>
              <a:chExt cx="4597803" cy="80216"/>
            </a:xfrm>
            <a:solidFill>
              <a:schemeClr val="bg1">
                <a:lumMod val="85000"/>
              </a:schemeClr>
            </a:solidFill>
          </p:grpSpPr>
          <p:sp>
            <p:nvSpPr>
              <p:cNvPr id="43" name="椭圆 68"/>
              <p:cNvSpPr>
                <a:spLocks noChangeArrowheads="1"/>
              </p:cNvSpPr>
              <p:nvPr/>
            </p:nvSpPr>
            <p:spPr bwMode="auto">
              <a:xfrm flipV="1">
                <a:off x="2239170" y="0"/>
                <a:ext cx="80216" cy="80216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1103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4" name="直接连接符 72"/>
              <p:cNvCxnSpPr>
                <a:cxnSpLocks noChangeShapeType="1"/>
              </p:cNvCxnSpPr>
              <p:nvPr/>
            </p:nvCxnSpPr>
            <p:spPr bwMode="auto">
              <a:xfrm>
                <a:off x="0" y="27829"/>
                <a:ext cx="2077186" cy="0"/>
              </a:xfrm>
              <a:prstGeom prst="line">
                <a:avLst/>
              </a:prstGeom>
              <a:grpFill/>
              <a:ln w="6350" cap="rnd">
                <a:solidFill>
                  <a:schemeClr val="bg1">
                    <a:lumMod val="75000"/>
                  </a:schemeClr>
                </a:solidFill>
                <a:round/>
              </a:ln>
            </p:spPr>
          </p:cxnSp>
          <p:cxnSp>
            <p:nvCxnSpPr>
              <p:cNvPr id="45" name="直接连接符 87"/>
              <p:cNvCxnSpPr>
                <a:cxnSpLocks noChangeShapeType="1"/>
              </p:cNvCxnSpPr>
              <p:nvPr/>
            </p:nvCxnSpPr>
            <p:spPr bwMode="auto">
              <a:xfrm>
                <a:off x="2488215" y="27829"/>
                <a:ext cx="2109588" cy="0"/>
              </a:xfrm>
              <a:prstGeom prst="line">
                <a:avLst/>
              </a:prstGeom>
              <a:grpFill/>
              <a:ln w="6350" cap="rnd">
                <a:solidFill>
                  <a:schemeClr val="bg1">
                    <a:lumMod val="75000"/>
                  </a:schemeClr>
                </a:solidFill>
                <a:round/>
              </a:ln>
            </p:spPr>
          </p:cxnSp>
        </p:grpSp>
        <p:grpSp>
          <p:nvGrpSpPr>
            <p:cNvPr id="46" name="组合 6"/>
            <p:cNvGrpSpPr/>
            <p:nvPr/>
          </p:nvGrpSpPr>
          <p:grpSpPr bwMode="auto">
            <a:xfrm>
              <a:off x="5913" y="2095"/>
              <a:ext cx="7201" cy="1342"/>
              <a:chOff x="0" y="0"/>
              <a:chExt cx="4572001" cy="852010"/>
            </a:xfrm>
          </p:grpSpPr>
          <p:grpSp>
            <p:nvGrpSpPr>
              <p:cNvPr id="47" name="组合 15"/>
              <p:cNvGrpSpPr/>
              <p:nvPr/>
            </p:nvGrpSpPr>
            <p:grpSpPr bwMode="auto">
              <a:xfrm>
                <a:off x="1421435" y="0"/>
                <a:ext cx="1693320" cy="852010"/>
                <a:chOff x="0" y="0"/>
                <a:chExt cx="3698748" cy="1861058"/>
              </a:xfrm>
            </p:grpSpPr>
            <p:sp>
              <p:nvSpPr>
                <p:cNvPr id="50" name="菱形 2"/>
                <p:cNvSpPr>
                  <a:spLocks noChangeArrowheads="1"/>
                </p:cNvSpPr>
                <p:nvPr/>
              </p:nvSpPr>
              <p:spPr bwMode="auto">
                <a:xfrm>
                  <a:off x="1232916" y="0"/>
                  <a:ext cx="1244600" cy="1244600"/>
                </a:xfrm>
                <a:prstGeom prst="diamond">
                  <a:avLst/>
                </a:prstGeom>
                <a:noFill/>
                <a:ln w="12700">
                  <a:solidFill>
                    <a:srgbClr val="FFFFFF">
                      <a:lumMod val="95000"/>
                    </a:srgbClr>
                  </a:solidFill>
                  <a:miter lim="800000"/>
                </a:ln>
              </p:spPr>
              <p:txBody>
                <a:bodyPr anchor="ctr"/>
                <a:lstStyle/>
                <a:p>
                  <a:pPr marL="0" marR="0" lvl="0" indent="0" algn="ctr" defTabSz="1103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1" name="组合 8"/>
                <p:cNvGrpSpPr/>
                <p:nvPr/>
              </p:nvGrpSpPr>
              <p:grpSpPr bwMode="auto">
                <a:xfrm>
                  <a:off x="0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58" name="直接连接符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59" name="直接连接符 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52" name="组合 9"/>
                <p:cNvGrpSpPr/>
                <p:nvPr/>
              </p:nvGrpSpPr>
              <p:grpSpPr bwMode="auto">
                <a:xfrm>
                  <a:off x="1232916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56" name="直接连接符 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57" name="直接连接符 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53" name="组合 12"/>
                <p:cNvGrpSpPr/>
                <p:nvPr/>
              </p:nvGrpSpPr>
              <p:grpSpPr bwMode="auto">
                <a:xfrm>
                  <a:off x="2465832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54" name="直接连接符 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55" name="直接连接符 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</p:grpSp>
          <p:cxnSp>
            <p:nvCxnSpPr>
              <p:cNvPr id="48" name="直接连接符 31"/>
              <p:cNvCxnSpPr>
                <a:cxnSpLocks noChangeShapeType="1"/>
              </p:cNvCxnSpPr>
              <p:nvPr/>
            </p:nvCxnSpPr>
            <p:spPr bwMode="auto">
              <a:xfrm>
                <a:off x="3114755" y="852010"/>
                <a:ext cx="1457246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  <p:cxnSp>
            <p:nvCxnSpPr>
              <p:cNvPr id="49" name="直接连接符 33"/>
              <p:cNvCxnSpPr>
                <a:cxnSpLocks noChangeShapeType="1"/>
              </p:cNvCxnSpPr>
              <p:nvPr/>
            </p:nvCxnSpPr>
            <p:spPr bwMode="auto">
              <a:xfrm>
                <a:off x="0" y="852010"/>
                <a:ext cx="1421435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</p:grpSp>
        <p:grpSp>
          <p:nvGrpSpPr>
            <p:cNvPr id="60" name="组合 54"/>
            <p:cNvGrpSpPr/>
            <p:nvPr/>
          </p:nvGrpSpPr>
          <p:grpSpPr bwMode="auto">
            <a:xfrm flipV="1">
              <a:off x="5913" y="6958"/>
              <a:ext cx="7201" cy="1342"/>
              <a:chOff x="0" y="0"/>
              <a:chExt cx="4572001" cy="852010"/>
            </a:xfrm>
          </p:grpSpPr>
          <p:grpSp>
            <p:nvGrpSpPr>
              <p:cNvPr id="61" name="组合 55"/>
              <p:cNvGrpSpPr/>
              <p:nvPr/>
            </p:nvGrpSpPr>
            <p:grpSpPr bwMode="auto">
              <a:xfrm>
                <a:off x="1421435" y="0"/>
                <a:ext cx="1693320" cy="852010"/>
                <a:chOff x="0" y="0"/>
                <a:chExt cx="3698748" cy="1861058"/>
              </a:xfrm>
            </p:grpSpPr>
            <p:sp>
              <p:nvSpPr>
                <p:cNvPr id="64" name="菱形 58"/>
                <p:cNvSpPr>
                  <a:spLocks noChangeArrowheads="1"/>
                </p:cNvSpPr>
                <p:nvPr/>
              </p:nvSpPr>
              <p:spPr bwMode="auto">
                <a:xfrm>
                  <a:off x="1232916" y="0"/>
                  <a:ext cx="1244600" cy="1244600"/>
                </a:xfrm>
                <a:prstGeom prst="diamond">
                  <a:avLst/>
                </a:prstGeom>
                <a:noFill/>
                <a:ln w="12700">
                  <a:solidFill>
                    <a:srgbClr val="FFFFFF">
                      <a:lumMod val="95000"/>
                    </a:srgbClr>
                  </a:solidFill>
                  <a:miter lim="800000"/>
                </a:ln>
              </p:spPr>
              <p:txBody>
                <a:bodyPr anchor="ctr"/>
                <a:lstStyle/>
                <a:p>
                  <a:pPr marL="0" marR="0" lvl="0" indent="0" algn="ctr" defTabSz="1103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5" name="组合 59"/>
                <p:cNvGrpSpPr/>
                <p:nvPr/>
              </p:nvGrpSpPr>
              <p:grpSpPr bwMode="auto">
                <a:xfrm>
                  <a:off x="0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72" name="直接连接符 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73" name="直接连接符 6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66" name="组合 60"/>
                <p:cNvGrpSpPr/>
                <p:nvPr/>
              </p:nvGrpSpPr>
              <p:grpSpPr bwMode="auto">
                <a:xfrm>
                  <a:off x="1232916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70" name="直接连接符 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71" name="直接连接符 6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67" name="组合 61"/>
                <p:cNvGrpSpPr/>
                <p:nvPr/>
              </p:nvGrpSpPr>
              <p:grpSpPr bwMode="auto">
                <a:xfrm>
                  <a:off x="2465832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68" name="直接连接符 6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69" name="直接连接符 6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</p:grpSp>
          <p:cxnSp>
            <p:nvCxnSpPr>
              <p:cNvPr id="62" name="直接连接符 56"/>
              <p:cNvCxnSpPr>
                <a:cxnSpLocks noChangeShapeType="1"/>
              </p:cNvCxnSpPr>
              <p:nvPr/>
            </p:nvCxnSpPr>
            <p:spPr bwMode="auto">
              <a:xfrm>
                <a:off x="3114755" y="852010"/>
                <a:ext cx="1457246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  <p:cxnSp>
            <p:nvCxnSpPr>
              <p:cNvPr id="63" name="直接连接符 57"/>
              <p:cNvCxnSpPr>
                <a:cxnSpLocks noChangeShapeType="1"/>
              </p:cNvCxnSpPr>
              <p:nvPr/>
            </p:nvCxnSpPr>
            <p:spPr bwMode="auto">
              <a:xfrm>
                <a:off x="0" y="852010"/>
                <a:ext cx="1421435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</p:grpSp>
        <p:sp>
          <p:nvSpPr>
            <p:cNvPr id="12" name="TextBox 39"/>
            <p:cNvSpPr txBox="1"/>
            <p:nvPr/>
          </p:nvSpPr>
          <p:spPr>
            <a:xfrm>
              <a:off x="6004" y="5902"/>
              <a:ext cx="7110" cy="626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下载“迅读PDF大师”转PDF操作文档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7955" y="1198245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、打开https://app.xunjiepdf.com/网址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687955" y="1763395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2、如图所示将软件下载到本地电脑上并安装好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下载“迅读PDF大师”转PDF操作文档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-2147482615" name="图片 -2147482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665" y="2374900"/>
            <a:ext cx="6678295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2743835" y="2223135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450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3、打开“迅读PDF大师”并如图操作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下载“迅读PDF大师”转PDF操作文档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14" name="图片 -2147482615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08935" y="1853565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580"/>
            <a:ext cx="7910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4、转换完成后点击“打开目录”就可以看到转换成功的PDF文件了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下载“迅读PDF大师”转PDF操作文档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13" name="图片 -2147482614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225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00020" y="1211580"/>
            <a:ext cx="7910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、转换好了的PDF格式文件，然后上传该文件即可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下载“迅读PDF大师”转PDF操作文档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1692910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12" name="图片 -2147482613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185225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54755" y="1330325"/>
            <a:ext cx="4630420" cy="3940175"/>
            <a:chOff x="5913" y="2095"/>
            <a:chExt cx="7292" cy="6205"/>
          </a:xfrm>
        </p:grpSpPr>
        <p:sp>
          <p:nvSpPr>
            <p:cNvPr id="4" name="文本框 70"/>
            <p:cNvSpPr txBox="1">
              <a:spLocks noChangeArrowheads="1"/>
            </p:cNvSpPr>
            <p:nvPr/>
          </p:nvSpPr>
          <p:spPr bwMode="auto">
            <a:xfrm>
              <a:off x="7673" y="3318"/>
              <a:ext cx="3735" cy="20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defTabSz="1103630"/>
              <a:r>
                <a:rPr lang="en-US" altLang="zh-CN" sz="8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88"/>
            <p:cNvGrpSpPr/>
            <p:nvPr/>
          </p:nvGrpSpPr>
          <p:grpSpPr bwMode="auto">
            <a:xfrm>
              <a:off x="5964" y="5346"/>
              <a:ext cx="7241" cy="126"/>
              <a:chOff x="0" y="0"/>
              <a:chExt cx="4597803" cy="80216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椭圆 68"/>
              <p:cNvSpPr>
                <a:spLocks noChangeArrowheads="1"/>
              </p:cNvSpPr>
              <p:nvPr/>
            </p:nvSpPr>
            <p:spPr bwMode="auto">
              <a:xfrm flipV="1">
                <a:off x="2239170" y="0"/>
                <a:ext cx="80216" cy="80216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</a:ln>
            </p:spPr>
            <p:txBody>
              <a:bodyPr anchor="ctr"/>
              <a:p>
                <a:pPr marL="0" marR="0" lvl="0" indent="0" algn="ctr" defTabSz="1103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" name="直接连接符 72"/>
              <p:cNvCxnSpPr>
                <a:cxnSpLocks noChangeShapeType="1"/>
              </p:cNvCxnSpPr>
              <p:nvPr/>
            </p:nvCxnSpPr>
            <p:spPr bwMode="auto">
              <a:xfrm>
                <a:off x="0" y="27829"/>
                <a:ext cx="2077186" cy="0"/>
              </a:xfrm>
              <a:prstGeom prst="line">
                <a:avLst/>
              </a:prstGeom>
              <a:grpFill/>
              <a:ln w="6350" cap="rnd">
                <a:solidFill>
                  <a:schemeClr val="bg1">
                    <a:lumMod val="75000"/>
                  </a:schemeClr>
                </a:solidFill>
                <a:round/>
              </a:ln>
            </p:spPr>
          </p:cxnSp>
          <p:cxnSp>
            <p:nvCxnSpPr>
              <p:cNvPr id="8" name="直接连接符 87"/>
              <p:cNvCxnSpPr>
                <a:cxnSpLocks noChangeShapeType="1"/>
              </p:cNvCxnSpPr>
              <p:nvPr/>
            </p:nvCxnSpPr>
            <p:spPr bwMode="auto">
              <a:xfrm>
                <a:off x="2488215" y="27829"/>
                <a:ext cx="2109588" cy="0"/>
              </a:xfrm>
              <a:prstGeom prst="line">
                <a:avLst/>
              </a:prstGeom>
              <a:grpFill/>
              <a:ln w="6350" cap="rnd">
                <a:solidFill>
                  <a:schemeClr val="bg1">
                    <a:lumMod val="75000"/>
                  </a:schemeClr>
                </a:solidFill>
                <a:round/>
              </a:ln>
            </p:spPr>
          </p:cxnSp>
        </p:grpSp>
        <p:grpSp>
          <p:nvGrpSpPr>
            <p:cNvPr id="9" name="组合 6"/>
            <p:cNvGrpSpPr/>
            <p:nvPr/>
          </p:nvGrpSpPr>
          <p:grpSpPr bwMode="auto">
            <a:xfrm>
              <a:off x="5913" y="2095"/>
              <a:ext cx="7201" cy="1342"/>
              <a:chOff x="0" y="0"/>
              <a:chExt cx="4572001" cy="852010"/>
            </a:xfrm>
          </p:grpSpPr>
          <p:grpSp>
            <p:nvGrpSpPr>
              <p:cNvPr id="11" name="组合 15"/>
              <p:cNvGrpSpPr/>
              <p:nvPr/>
            </p:nvGrpSpPr>
            <p:grpSpPr bwMode="auto">
              <a:xfrm>
                <a:off x="1421435" y="0"/>
                <a:ext cx="1693320" cy="852010"/>
                <a:chOff x="0" y="0"/>
                <a:chExt cx="3698748" cy="1861058"/>
              </a:xfrm>
            </p:grpSpPr>
            <p:sp>
              <p:nvSpPr>
                <p:cNvPr id="13" name="菱形 2"/>
                <p:cNvSpPr>
                  <a:spLocks noChangeArrowheads="1"/>
                </p:cNvSpPr>
                <p:nvPr/>
              </p:nvSpPr>
              <p:spPr bwMode="auto">
                <a:xfrm>
                  <a:off x="1232916" y="0"/>
                  <a:ext cx="1244600" cy="1244600"/>
                </a:xfrm>
                <a:prstGeom prst="diamond">
                  <a:avLst/>
                </a:prstGeom>
                <a:noFill/>
                <a:ln w="12700">
                  <a:solidFill>
                    <a:srgbClr val="FFFFFF">
                      <a:lumMod val="95000"/>
                    </a:srgbClr>
                  </a:solidFill>
                  <a:miter lim="800000"/>
                </a:ln>
              </p:spPr>
              <p:txBody>
                <a:bodyPr anchor="ctr"/>
                <a:p>
                  <a:pPr marL="0" marR="0" lvl="0" indent="0" algn="ctr" defTabSz="1103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4" name="组合 8"/>
                <p:cNvGrpSpPr/>
                <p:nvPr/>
              </p:nvGrpSpPr>
              <p:grpSpPr bwMode="auto">
                <a:xfrm>
                  <a:off x="0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15" name="直接连接符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16" name="直接连接符 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17" name="组合 9"/>
                <p:cNvGrpSpPr/>
                <p:nvPr/>
              </p:nvGrpSpPr>
              <p:grpSpPr bwMode="auto">
                <a:xfrm>
                  <a:off x="1232916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19" name="直接连接符 1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20" name="直接连接符 1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21" name="组合 12"/>
                <p:cNvGrpSpPr/>
                <p:nvPr/>
              </p:nvGrpSpPr>
              <p:grpSpPr bwMode="auto">
                <a:xfrm>
                  <a:off x="2465832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31" name="直接连接符 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32" name="直接连接符 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</p:grpSp>
          <p:cxnSp>
            <p:nvCxnSpPr>
              <p:cNvPr id="33" name="直接连接符 31"/>
              <p:cNvCxnSpPr>
                <a:cxnSpLocks noChangeShapeType="1"/>
              </p:cNvCxnSpPr>
              <p:nvPr/>
            </p:nvCxnSpPr>
            <p:spPr bwMode="auto">
              <a:xfrm>
                <a:off x="3114755" y="852010"/>
                <a:ext cx="1457246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  <p:cxnSp>
            <p:nvCxnSpPr>
              <p:cNvPr id="34" name="直接连接符 33"/>
              <p:cNvCxnSpPr>
                <a:cxnSpLocks noChangeShapeType="1"/>
              </p:cNvCxnSpPr>
              <p:nvPr/>
            </p:nvCxnSpPr>
            <p:spPr bwMode="auto">
              <a:xfrm>
                <a:off x="0" y="852010"/>
                <a:ext cx="1421435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</p:grpSp>
        <p:grpSp>
          <p:nvGrpSpPr>
            <p:cNvPr id="35" name="组合 54"/>
            <p:cNvGrpSpPr/>
            <p:nvPr/>
          </p:nvGrpSpPr>
          <p:grpSpPr bwMode="auto">
            <a:xfrm flipV="1">
              <a:off x="5913" y="6958"/>
              <a:ext cx="7201" cy="1342"/>
              <a:chOff x="0" y="0"/>
              <a:chExt cx="4572001" cy="852010"/>
            </a:xfrm>
          </p:grpSpPr>
          <p:grpSp>
            <p:nvGrpSpPr>
              <p:cNvPr id="36" name="组合 55"/>
              <p:cNvGrpSpPr/>
              <p:nvPr/>
            </p:nvGrpSpPr>
            <p:grpSpPr bwMode="auto">
              <a:xfrm>
                <a:off x="1421435" y="0"/>
                <a:ext cx="1693320" cy="852010"/>
                <a:chOff x="0" y="0"/>
                <a:chExt cx="3698748" cy="1861058"/>
              </a:xfrm>
            </p:grpSpPr>
            <p:sp>
              <p:nvSpPr>
                <p:cNvPr id="37" name="菱形 58"/>
                <p:cNvSpPr>
                  <a:spLocks noChangeArrowheads="1"/>
                </p:cNvSpPr>
                <p:nvPr/>
              </p:nvSpPr>
              <p:spPr bwMode="auto">
                <a:xfrm>
                  <a:off x="1232916" y="0"/>
                  <a:ext cx="1244600" cy="1244600"/>
                </a:xfrm>
                <a:prstGeom prst="diamond">
                  <a:avLst/>
                </a:prstGeom>
                <a:noFill/>
                <a:ln w="12700">
                  <a:solidFill>
                    <a:srgbClr val="FFFFFF">
                      <a:lumMod val="95000"/>
                    </a:srgbClr>
                  </a:solidFill>
                  <a:miter lim="800000"/>
                </a:ln>
              </p:spPr>
              <p:txBody>
                <a:bodyPr anchor="ctr"/>
                <a:p>
                  <a:pPr marL="0" marR="0" lvl="0" indent="0" algn="ctr" defTabSz="1103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8" name="组合 59"/>
                <p:cNvGrpSpPr/>
                <p:nvPr/>
              </p:nvGrpSpPr>
              <p:grpSpPr bwMode="auto">
                <a:xfrm>
                  <a:off x="0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39" name="直接连接符 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74" name="直接连接符 6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75" name="组合 60"/>
                <p:cNvGrpSpPr/>
                <p:nvPr/>
              </p:nvGrpSpPr>
              <p:grpSpPr bwMode="auto">
                <a:xfrm>
                  <a:off x="1232916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76" name="直接连接符 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77" name="直接连接符 6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  <p:grpSp>
              <p:nvGrpSpPr>
                <p:cNvPr id="78" name="组合 61"/>
                <p:cNvGrpSpPr/>
                <p:nvPr/>
              </p:nvGrpSpPr>
              <p:grpSpPr bwMode="auto">
                <a:xfrm>
                  <a:off x="2465832" y="1244600"/>
                  <a:ext cx="1232916" cy="616458"/>
                  <a:chOff x="0" y="0"/>
                  <a:chExt cx="1232916" cy="616458"/>
                </a:xfrm>
              </p:grpSpPr>
              <p:cxnSp>
                <p:nvCxnSpPr>
                  <p:cNvPr id="79" name="直接连接符 6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0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  <p:cxnSp>
                <p:nvCxnSpPr>
                  <p:cNvPr id="80" name="直接连接符 6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16458" y="0"/>
                    <a:ext cx="616458" cy="616458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>
                        <a:lumMod val="95000"/>
                      </a:srgbClr>
                    </a:solidFill>
                    <a:round/>
                  </a:ln>
                </p:spPr>
              </p:cxnSp>
            </p:grpSp>
          </p:grpSp>
          <p:cxnSp>
            <p:nvCxnSpPr>
              <p:cNvPr id="81" name="直接连接符 56"/>
              <p:cNvCxnSpPr>
                <a:cxnSpLocks noChangeShapeType="1"/>
              </p:cNvCxnSpPr>
              <p:nvPr/>
            </p:nvCxnSpPr>
            <p:spPr bwMode="auto">
              <a:xfrm>
                <a:off x="3114755" y="852010"/>
                <a:ext cx="1457246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  <p:cxnSp>
            <p:nvCxnSpPr>
              <p:cNvPr id="82" name="直接连接符 57"/>
              <p:cNvCxnSpPr>
                <a:cxnSpLocks noChangeShapeType="1"/>
              </p:cNvCxnSpPr>
              <p:nvPr/>
            </p:nvCxnSpPr>
            <p:spPr bwMode="auto">
              <a:xfrm>
                <a:off x="0" y="852010"/>
                <a:ext cx="1421435" cy="0"/>
              </a:xfrm>
              <a:prstGeom prst="line">
                <a:avLst/>
              </a:prstGeom>
              <a:noFill/>
              <a:ln w="6350" cap="rnd">
                <a:solidFill>
                  <a:srgbClr val="FFFFFF">
                    <a:lumMod val="95000"/>
                  </a:srgbClr>
                </a:solidFill>
                <a:round/>
              </a:ln>
            </p:spPr>
          </p:cxnSp>
        </p:grpSp>
        <p:sp>
          <p:nvSpPr>
            <p:cNvPr id="83" name="TextBox 39"/>
            <p:cNvSpPr txBox="1"/>
            <p:nvPr/>
          </p:nvSpPr>
          <p:spPr>
            <a:xfrm>
              <a:off x="7562" y="5902"/>
              <a:ext cx="3935" cy="626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在线转PDF操作文档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49630" y="332105"/>
            <a:ext cx="11456035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7955" y="1198245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、打开https://app.xunjiepdf.com/网址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687955" y="1763395"/>
            <a:ext cx="7583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2、如图所示点击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文档转换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”→“</a:t>
            </a:r>
            <a:r>
              <a:rPr lang="zh-CN" altLang="en-US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图片转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PDF</a:t>
            </a:r>
            <a:r>
              <a:rPr lang="en-US" altLang="zh-CN" sz="2000" b="1" dirty="0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zh-CN" altLang="en-US" sz="2000" b="1" dirty="0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570" y="334010"/>
            <a:ext cx="667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在线转PDF操作文档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8735" y="332105"/>
            <a:ext cx="51816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180" y="332105"/>
            <a:ext cx="76200" cy="543560"/>
          </a:xfrm>
          <a:prstGeom prst="rect">
            <a:avLst/>
          </a:prstGeom>
          <a:solidFill>
            <a:schemeClr val="bg2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835" y="2223135"/>
            <a:ext cx="6990715" cy="4407535"/>
          </a:xfrm>
          <a:prstGeom prst="rect">
            <a:avLst/>
          </a:prstGeom>
          <a:noFill/>
          <a:ln w="19050">
            <a:solidFill>
              <a:schemeClr val="bg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-2147482623" name="图片 -2147482624"/>
          <p:cNvPicPr/>
          <p:nvPr/>
        </p:nvPicPr>
        <p:blipFill>
          <a:blip r:embed="rId1"/>
          <a:stretch>
            <a:fillRect/>
          </a:stretch>
        </p:blipFill>
        <p:spPr>
          <a:xfrm>
            <a:off x="2908800" y="2374640"/>
            <a:ext cx="66780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517103747"/>
  <p:tag name="MH_LIBRARY" val="GRAPHIC"/>
  <p:tag name="MH_ORDER" val="Isosceles Triangle 5"/>
</p:tagLst>
</file>

<file path=ppt/tags/tag10.xml><?xml version="1.0" encoding="utf-8"?>
<p:tagLst xmlns:p="http://schemas.openxmlformats.org/presentationml/2006/main">
  <p:tag name="MH" val="20160517103747"/>
  <p:tag name="MH_LIBRARY" val="GRAPHIC"/>
  <p:tag name="MH_ORDER" val="Straight Connector 9"/>
</p:tagLst>
</file>

<file path=ppt/tags/tag11.xml><?xml version="1.0" encoding="utf-8"?>
<p:tagLst xmlns:p="http://schemas.openxmlformats.org/presentationml/2006/main">
  <p:tag name="MH" val="20160517103747"/>
  <p:tag name="MH_LIBRARY" val="GRAPHIC"/>
  <p:tag name="MH_ORDER" val="Straight Connector 9"/>
</p:tagLst>
</file>

<file path=ppt/tags/tag12.xml><?xml version="1.0" encoding="utf-8"?>
<p:tagLst xmlns:p="http://schemas.openxmlformats.org/presentationml/2006/main">
  <p:tag name="MH" val="20160517103747"/>
  <p:tag name="MH_LIBRARY" val="GRAPHIC"/>
  <p:tag name="MH_ORDER" val="Straight Connector 9"/>
</p:tagLst>
</file>

<file path=ppt/tags/tag13.xml><?xml version="1.0" encoding="utf-8"?>
<p:tagLst xmlns:p="http://schemas.openxmlformats.org/presentationml/2006/main">
  <p:tag name="MH" val="20160517103747"/>
  <p:tag name="MH_LIBRARY" val="GRAPHIC"/>
  <p:tag name="MH_ORDER" val="Straight Connector 22"/>
</p:tagLst>
</file>

<file path=ppt/tags/tag14.xml><?xml version="1.0" encoding="utf-8"?>
<p:tagLst xmlns:p="http://schemas.openxmlformats.org/presentationml/2006/main">
  <p:tag name="MH" val="20160517103747"/>
  <p:tag name="MH_LIBRARY" val="GRAPHIC"/>
  <p:tag name="MH_ORDER" val="Straight Connector 22"/>
</p:tagLst>
</file>

<file path=ppt/tags/tag15.xml><?xml version="1.0" encoding="utf-8"?>
<p:tagLst xmlns:p="http://schemas.openxmlformats.org/presentationml/2006/main">
  <p:tag name="REFSHAPE" val="754192612"/>
  <p:tag name="KSO_WM_UNIT_PLACING_PICTURE_USER_VIEWPORT" val="{&quot;height&quot;:4521,&quot;width&quot;:8304}"/>
</p:tagLst>
</file>

<file path=ppt/tags/tag2.xml><?xml version="1.0" encoding="utf-8"?>
<p:tagLst xmlns:p="http://schemas.openxmlformats.org/presentationml/2006/main">
  <p:tag name="MH" val="20160517103747"/>
  <p:tag name="MH_LIBRARY" val="GRAPHIC"/>
  <p:tag name="MH_ORDER" val="Isosceles Triangle 6"/>
</p:tagLst>
</file>

<file path=ppt/tags/tag3.xml><?xml version="1.0" encoding="utf-8"?>
<p:tagLst xmlns:p="http://schemas.openxmlformats.org/presentationml/2006/main">
  <p:tag name="MH" val="20160517103747"/>
  <p:tag name="MH_LIBRARY" val="GRAPHIC"/>
  <p:tag name="MH_ORDER" val="Straight Connector 22"/>
</p:tagLst>
</file>

<file path=ppt/tags/tag4.xml><?xml version="1.0" encoding="utf-8"?>
<p:tagLst xmlns:p="http://schemas.openxmlformats.org/presentationml/2006/main">
  <p:tag name="MH" val="20160517103747"/>
  <p:tag name="MH_LIBRARY" val="GRAPHIC"/>
  <p:tag name="MH_ORDER" val="TextBox 11"/>
</p:tagLst>
</file>

<file path=ppt/tags/tag5.xml><?xml version="1.0" encoding="utf-8"?>
<p:tagLst xmlns:p="http://schemas.openxmlformats.org/presentationml/2006/main">
  <p:tag name="MH" val="20160517103747"/>
  <p:tag name="MH_LIBRARY" val="GRAPHIC"/>
  <p:tag name="MH_ORDER" val="Straight Connector 12"/>
</p:tagLst>
</file>

<file path=ppt/tags/tag6.xml><?xml version="1.0" encoding="utf-8"?>
<p:tagLst xmlns:p="http://schemas.openxmlformats.org/presentationml/2006/main">
  <p:tag name="MH" val="20160517103747"/>
  <p:tag name="MH_LIBRARY" val="GRAPHIC"/>
  <p:tag name="MH_ORDER" val="TextBox 13"/>
</p:tagLst>
</file>

<file path=ppt/tags/tag7.xml><?xml version="1.0" encoding="utf-8"?>
<p:tagLst xmlns:p="http://schemas.openxmlformats.org/presentationml/2006/main">
  <p:tag name="MH" val="20160517103747"/>
  <p:tag name="MH_LIBRARY" val="GRAPHIC"/>
  <p:tag name="MH_ORDER" val="TextBox 15"/>
</p:tagLst>
</file>

<file path=ppt/tags/tag8.xml><?xml version="1.0" encoding="utf-8"?>
<p:tagLst xmlns:p="http://schemas.openxmlformats.org/presentationml/2006/main">
  <p:tag name="MH" val="20160517103747"/>
  <p:tag name="MH_LIBRARY" val="GRAPHIC"/>
  <p:tag name="MH_ORDER" val="Straight Connector 16"/>
</p:tagLst>
</file>

<file path=ppt/tags/tag9.xml><?xml version="1.0" encoding="utf-8"?>
<p:tagLst xmlns:p="http://schemas.openxmlformats.org/presentationml/2006/main">
  <p:tag name="MH" val="20160517103747"/>
  <p:tag name="MH_LIBRARY" val="GRAPHIC"/>
  <p:tag name="MH_ORDER" val="TextBox 17"/>
</p:tagLst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WPS 演示</Application>
  <PresentationFormat>宽屏</PresentationFormat>
  <Paragraphs>68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华康俪金黑W8</vt:lpstr>
      <vt:lpstr>黑体</vt:lpstr>
      <vt:lpstr>Calibri</vt:lpstr>
      <vt:lpstr>Arial Black</vt:lpstr>
      <vt:lpstr>Arial Unicode MS</vt:lpstr>
      <vt:lpstr>Impact</vt:lpstr>
      <vt:lpstr>华文琥珀</vt:lpstr>
      <vt:lpstr>华文中宋</vt:lpstr>
      <vt:lpstr>仿宋_GB2312</vt:lpstr>
      <vt:lpstr>华文仿宋</vt:lpstr>
      <vt:lpstr>华文楷体</vt:lpstr>
      <vt:lpstr>华文新魏</vt:lpstr>
      <vt:lpstr>华文行楷</vt:lpstr>
      <vt:lpstr>华文隶书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王浩</dc:creator>
  <cp:lastModifiedBy>Maybe' ✨</cp:lastModifiedBy>
  <cp:revision>251</cp:revision>
  <dcterms:created xsi:type="dcterms:W3CDTF">2016-05-12T09:47:00Z</dcterms:created>
  <dcterms:modified xsi:type="dcterms:W3CDTF">2020-02-19T07:08:04Z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